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8.jpg" ContentType="image/unknown"/>
  <Override PartName="/ppt/media/image46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7631-985C-E48B-2A89-56CC5635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16C5B-6F72-C682-0DD4-A3FBA84B9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5577-9DD7-833B-8106-4D6DF3C1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9D6B-CE62-7BFA-7C94-E069C5CC7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C71C7-0843-E8C7-CAF3-52202F84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7E3D-7B62-A5FD-D68A-48100B6EC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3A0F4-BEE4-431D-D846-843766805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9E053-4970-6273-8F77-43839724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412C4-979A-C685-B66A-A6A91933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A237-1792-4764-0CF8-0B03CC1A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6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7BC1D0-C3C0-D581-9713-87E71B42E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58498-7789-042B-477A-8C3737BC9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E17AD-662F-7CBF-FFD3-B22EB320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9FB66-0E37-B945-2444-6E18ABF1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2A89C-9C05-ACA5-3093-BC2CB116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7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AF42-3BA1-614C-7D44-2D8FEB94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A3A7A-AC6B-A5DC-EB20-1BEF280C0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C90FF-BB93-B6EE-B54F-5A0264DD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B2ED1-0CE4-17EF-C20C-DFDDB5BA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30EC-CC66-2A0A-1565-14D2E096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A63-718E-30F1-BEC0-77D62315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3338F-8545-56AB-3E8B-D5404615A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6E694-A5D7-FEF5-6C39-2AC5A5F4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50B6F-0CF3-23DE-29B0-2E67E265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6281-44C6-02E7-8C7E-D1572801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9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E9B0-EDCE-5A5D-155D-AFD6EAB6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EDF7F-9A23-FCD7-28BE-60F964F6C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8DD01-E72E-0135-8C3D-BF8738159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4BB15-C3FC-E227-4F7E-FA7527AF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1C1A7-70DD-6B7A-8B0A-5EE0986B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0511C-8191-BFD7-831A-81670C45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1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E6A1-570B-DF83-9A2B-7B54D1F1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552F4-5745-5A8F-D877-EB2282748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B0580-1DC8-D8A2-0622-C545F3B49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8A7C99-96E2-5975-33B8-0AB6EA84C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03308-0E85-DA7F-2026-CE7F599E8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9CA3B9-661E-D42E-C1C6-CF3DDA14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398C09-5C78-6F99-6F75-1F61D68A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5DD66B-0452-A626-2C8E-9CB121B9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3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C39C-5724-2233-8A9F-626532A1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83C2D-FD03-AFA5-E906-A3D725E8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8D757-B78D-A913-E212-4E2D5508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4549C-A4B1-581B-A0C2-DDF4F05B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0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3C7E0-E372-7DC9-D48C-FF093C12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9E19B-5B04-8B3E-0230-B15A9FFA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7A825-A7B3-0FCD-5C6E-78212E1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5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D345-5DBE-A23C-8D5E-431C4E65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E10C9-2B65-6BD4-C92B-8A3FD770B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7E217-EBA4-60B3-C4FD-3AD8EE87A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F093F-F989-DC75-707F-296FDD73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43F0B-5F87-EE7A-A37F-4F72137E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4B5A6-B646-56CA-C20A-60748080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7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B19A8-FAE8-1A68-F3F3-6ECC76DC4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3AE4D-A8F0-C5D8-D91A-42C6F41A75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82402-6D8C-A15D-5A86-0C583FA99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4279F-EB7F-D499-320E-AE504D24D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DE52D-C369-491F-1C4F-28BCC8DB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12A54-6564-93F7-EE6A-81910DE8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2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1B0DAA-937D-3D9A-5DF9-2F037A8DB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A76D4-993F-BBA0-57D7-429282219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688D6-DB3D-2501-8CD3-144650646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C4306-D003-477B-8217-BC50BC6E371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2E2A8-64D1-2B89-D7CB-F69B6F873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0FB18-AD4E-D801-0BBC-7FEBE5C8C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3678-BFAF-4D2C-93B9-2ECA3073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3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4" Type="http://schemas.openxmlformats.org/officeDocument/2006/relationships/image" Target="../media/image24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jpg"/><Relationship Id="rId7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58F0-105C-6557-9FF1-3BD636DD2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983" y="516835"/>
            <a:ext cx="11131826" cy="2739127"/>
          </a:xfrm>
        </p:spPr>
        <p:txBody>
          <a:bodyPr/>
          <a:lstStyle/>
          <a:p>
            <a:r>
              <a:rPr lang="en-US" sz="6600" dirty="0">
                <a:latin typeface="Celtic" panose="04020500000000000000" pitchFamily="82" charset="0"/>
              </a:rPr>
              <a:t>Folk Deities</a:t>
            </a:r>
            <a:br>
              <a:rPr lang="en-US" dirty="0">
                <a:latin typeface="Celtic" panose="04020500000000000000" pitchFamily="82" charset="0"/>
              </a:rPr>
            </a:br>
            <a:r>
              <a:rPr lang="en-US" sz="3600" dirty="0">
                <a:latin typeface="Celtic" panose="04020500000000000000" pitchFamily="82" charset="0"/>
              </a:rPr>
              <a:t>of the British Isles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B0964-458E-99A2-BAD4-25D1AD5AB9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A.C. Fisher Aldag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5CA79-2ABC-6275-4F30-3CA99A937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5" y="516279"/>
            <a:ext cx="2894180" cy="2486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96D844-9D41-9306-2F49-F55A6D428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357" y="345855"/>
            <a:ext cx="2619375" cy="2519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1FA203-E1DC-7F7D-8B68-83F59BDA1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" y="3503621"/>
            <a:ext cx="1838325" cy="2486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970447-DDF6-A112-B219-441DD26DD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446" y="3472997"/>
            <a:ext cx="2739127" cy="2739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CBAA08-8EC7-3117-1AC5-534FFA394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65" y="4475616"/>
            <a:ext cx="1589669" cy="2039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1023A9-D711-555D-FF4F-735CCD737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35" y="4475616"/>
            <a:ext cx="2400300" cy="190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52DB8-7B9F-D842-7A8B-26B8409B2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20" y="391550"/>
            <a:ext cx="2286000" cy="11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CE9E1-A96B-D5D3-E4D2-2FDBDE648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65019"/>
            <a:ext cx="3288145" cy="49322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4ECA4C-B05C-BF2B-D620-59B3952AFB82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49943-A7E1-D255-CB57-86CC3FD2EC2A}"/>
              </a:ext>
            </a:extLst>
          </p:cNvPr>
          <p:cNvSpPr txBox="1"/>
          <p:nvPr/>
        </p:nvSpPr>
        <p:spPr>
          <a:xfrm>
            <a:off x="5015346" y="1136073"/>
            <a:ext cx="59990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More Information:</a:t>
            </a:r>
          </a:p>
          <a:p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Common </a:t>
            </a:r>
            <a:r>
              <a:rPr lang="en-US" sz="2800" i="1" dirty="0" err="1">
                <a:latin typeface="Aharoni" panose="02010803020104030203" pitchFamily="2" charset="-79"/>
                <a:cs typeface="Aharoni" panose="02010803020104030203" pitchFamily="2" charset="-79"/>
              </a:rPr>
              <a:t>Magick</a:t>
            </a:r>
            <a:r>
              <a:rPr lang="en-US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– Available from Llewellyn Worldwide</a:t>
            </a:r>
          </a:p>
          <a:p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Various Llewellyn periodicals</a:t>
            </a:r>
          </a:p>
          <a:p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BBI Media’s </a:t>
            </a:r>
            <a:r>
              <a:rPr lang="en-US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Witches &amp; Pagans </a:t>
            </a: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Magazine</a:t>
            </a:r>
          </a:p>
          <a:p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My Website: acfisheraldag.com</a:t>
            </a:r>
          </a:p>
          <a:p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Facebook: British Isles Folkloric 		 	Tradition</a:t>
            </a:r>
          </a:p>
        </p:txBody>
      </p:sp>
    </p:spTree>
    <p:extLst>
      <p:ext uri="{BB962C8B-B14F-4D97-AF65-F5344CB8AC3E}">
        <p14:creationId xmlns:p14="http://schemas.microsoft.com/office/powerpoint/2010/main" val="36504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00099-7D97-BF93-8FB5-65DCACE96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8" y="582089"/>
            <a:ext cx="10254343" cy="5693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FF31E-DEAF-98C9-03CF-DB2AD1DEA591}"/>
              </a:ext>
            </a:extLst>
          </p:cNvPr>
          <p:cNvSpPr txBox="1"/>
          <p:nvPr/>
        </p:nvSpPr>
        <p:spPr>
          <a:xfrm>
            <a:off x="5176157" y="1371600"/>
            <a:ext cx="1839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</a:t>
            </a:r>
            <a:endParaRPr lang="en-US" sz="44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75D10-EAB6-C870-0D44-3322133F9B0A}"/>
              </a:ext>
            </a:extLst>
          </p:cNvPr>
          <p:cNvSpPr txBox="1"/>
          <p:nvPr/>
        </p:nvSpPr>
        <p:spPr>
          <a:xfrm>
            <a:off x="7786255" y="443346"/>
            <a:ext cx="4170218" cy="390876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What is now:</a:t>
            </a: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* England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Breizh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) Brittany – north coast of France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Cornwall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Ireland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Isle of 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Scotland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Wales (Cymru)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D14D8-73BF-BD0C-3EC1-62CD52708198}"/>
              </a:ext>
            </a:extLst>
          </p:cNvPr>
          <p:cNvSpPr txBox="1"/>
          <p:nvPr/>
        </p:nvSpPr>
        <p:spPr>
          <a:xfrm>
            <a:off x="235525" y="1474187"/>
            <a:ext cx="2150835" cy="224676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Where? </a:t>
            </a:r>
          </a:p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Influenced every place in </a:t>
            </a:r>
          </a:p>
          <a:p>
            <a:r>
              <a:rPr lang="en-US" sz="28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687C8-25F1-18B8-1F7C-D1B91EEF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18" y="4179681"/>
            <a:ext cx="1809250" cy="23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35B31C-59AF-69A4-F463-E1A675EEA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43" y="4571643"/>
            <a:ext cx="1839686" cy="1847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4BAF0-04C8-39FA-209D-0AA7471255B3}"/>
              </a:ext>
            </a:extLst>
          </p:cNvPr>
          <p:cNvSpPr txBox="1"/>
          <p:nvPr/>
        </p:nvSpPr>
        <p:spPr>
          <a:xfrm>
            <a:off x="2457537" y="5018538"/>
            <a:ext cx="438132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Influenced Gerald Gardner &amp;</a:t>
            </a:r>
          </a:p>
          <a:p>
            <a:pPr algn="ctr"/>
            <a:r>
              <a:rPr lang="en-US" sz="2800" dirty="0"/>
              <a:t>Robert Cochrane</a:t>
            </a:r>
          </a:p>
        </p:txBody>
      </p:sp>
    </p:spTree>
    <p:extLst>
      <p:ext uri="{BB962C8B-B14F-4D97-AF65-F5344CB8AC3E}">
        <p14:creationId xmlns:p14="http://schemas.microsoft.com/office/powerpoint/2010/main" val="364632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F3C5E9-E751-2483-F803-006642D8B3E9}"/>
              </a:ext>
            </a:extLst>
          </p:cNvPr>
          <p:cNvSpPr txBox="1"/>
          <p:nvPr/>
        </p:nvSpPr>
        <p:spPr>
          <a:xfrm>
            <a:off x="3643745" y="379786"/>
            <a:ext cx="79663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Not found (much) in written literature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Powerful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Probably immortal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Found in –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Art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haroni" panose="02010803020104030203" pitchFamily="2" charset="-79"/>
                <a:cs typeface="Aharoni" panose="02010803020104030203" pitchFamily="2" charset="-79"/>
              </a:rPr>
              <a:t>Toponymns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 (place names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Holiday celebrations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Rituals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404F0-3740-AEE7-9F22-7DCE838923CB}"/>
              </a:ext>
            </a:extLst>
          </p:cNvPr>
          <p:cNvSpPr txBox="1"/>
          <p:nvPr/>
        </p:nvSpPr>
        <p:spPr>
          <a:xfrm>
            <a:off x="436925" y="572430"/>
            <a:ext cx="2573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What is a Folk Deity?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BB38A-5116-6A23-296E-231343F8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888165"/>
            <a:ext cx="2138473" cy="2732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C4522-41C2-E7AB-9D47-522936F46827}"/>
              </a:ext>
            </a:extLst>
          </p:cNvPr>
          <p:cNvSpPr txBox="1"/>
          <p:nvPr/>
        </p:nvSpPr>
        <p:spPr>
          <a:xfrm>
            <a:off x="246340" y="5704928"/>
            <a:ext cx="295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Pagan first – then Christian?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62DBAE-CAB1-69D9-5E6C-6FACC0AC2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97" y="4527279"/>
            <a:ext cx="2762250" cy="1657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5AE287-5ECA-AF61-11B0-7C10860C6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778" y="3527655"/>
            <a:ext cx="2238607" cy="30209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61E2F9-BABF-25E9-6196-172584FD30F3}"/>
              </a:ext>
            </a:extLst>
          </p:cNvPr>
          <p:cNvSpPr txBox="1"/>
          <p:nvPr/>
        </p:nvSpPr>
        <p:spPr>
          <a:xfrm>
            <a:off x="7259444" y="5038144"/>
            <a:ext cx="2112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Christian first – then Pagan?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A12C6A-D1C9-C28D-D662-8C0BAB758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21" y="1048214"/>
            <a:ext cx="1462392" cy="20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3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73199D-A9E6-66C5-74E6-BE8227559AD9}"/>
              </a:ext>
            </a:extLst>
          </p:cNvPr>
          <p:cNvSpPr txBox="1"/>
          <p:nvPr/>
        </p:nvSpPr>
        <p:spPr>
          <a:xfrm>
            <a:off x="762000" y="498764"/>
            <a:ext cx="10861964" cy="458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Evolution: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Hunt God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				 Birth Goddess</a:t>
            </a: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	   Agriculture				Love</a:t>
            </a: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	   Commerce / Wealth		Motherhood</a:t>
            </a: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	   Smithcraft</a:t>
            </a:r>
          </a:p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	   Death</a:t>
            </a:r>
          </a:p>
          <a:p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C0C05-2E0A-C28D-AABA-593DBAB64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664167"/>
            <a:ext cx="2281093" cy="2695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A79DE-26A4-1670-B598-32E3FEB03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64" y="3536192"/>
            <a:ext cx="2162732" cy="2951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78B55-D965-3BA5-68F2-577DADD1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131" y="507861"/>
            <a:ext cx="2142697" cy="2142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DF37BD-2C50-7DAB-254B-931EADBC7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4558146"/>
            <a:ext cx="2241011" cy="1558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980DD-72C6-7860-7C90-922A09CDBD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4" y="2613179"/>
            <a:ext cx="1696026" cy="2695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3C890F-EB75-11AA-ED8A-D9079C21D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75" y="3816495"/>
            <a:ext cx="1533236" cy="22998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804526-0FFF-AAA8-527F-7D1E7C5F9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23" y="373896"/>
            <a:ext cx="1533236" cy="24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4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667D9-7A3C-28D4-D544-13027F69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89" y="169831"/>
            <a:ext cx="3415577" cy="3415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707BC-5328-896E-6052-BB92BD1D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0103"/>
            <a:ext cx="224028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65398-0146-2696-DAE9-84BDDEE02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944" y="554181"/>
            <a:ext cx="2106409" cy="27447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38D7C3-2B0E-71C0-CF7C-9E30E30F6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93" y="3746570"/>
            <a:ext cx="3069848" cy="2299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1796D-52D2-9987-9777-6DA10E05D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66" y="3820391"/>
            <a:ext cx="2095500" cy="2181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7293D1-4D99-928E-82E0-31F6FFCDCF1C}"/>
              </a:ext>
            </a:extLst>
          </p:cNvPr>
          <p:cNvSpPr txBox="1"/>
          <p:nvPr/>
        </p:nvSpPr>
        <p:spPr>
          <a:xfrm>
            <a:off x="360932" y="394628"/>
            <a:ext cx="3037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Goddesses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639B30-CD93-1A57-7605-C02ADB0A36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72" y="3867367"/>
            <a:ext cx="1847850" cy="2466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DCBEFA-3C6E-F004-1643-0DDC4BEDE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6" y="1262067"/>
            <a:ext cx="2363958" cy="52013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25C750-EB90-8C92-2FD9-488C59AE81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35" y="2002974"/>
            <a:ext cx="1957236" cy="261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C2F355-71DF-47CE-93A1-A2A865D5EDBC}"/>
              </a:ext>
            </a:extLst>
          </p:cNvPr>
          <p:cNvSpPr txBox="1"/>
          <p:nvPr/>
        </p:nvSpPr>
        <p:spPr>
          <a:xfrm>
            <a:off x="387927" y="318654"/>
            <a:ext cx="308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More Goddesses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F18E3-CB6C-75B8-43C3-1A1DD6E27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72" y="3209235"/>
            <a:ext cx="1878896" cy="2410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06FD5-C687-DE29-73E2-1D3031BD8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910" y="275970"/>
            <a:ext cx="1838325" cy="2486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893A8E-4A06-7E2B-0436-A1E00C25D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944" y="3063843"/>
            <a:ext cx="2636719" cy="3239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F8890-A174-B300-F24D-AB126666E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41" y="619303"/>
            <a:ext cx="2856558" cy="2139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B1D16-9B36-0032-7478-7894E0701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5" y="1692164"/>
            <a:ext cx="2143125" cy="213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C87BF-2CF3-CF7F-53B6-E0525628B2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0" y="817595"/>
            <a:ext cx="2619375" cy="1743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055FEB-FF27-CA44-C5B8-5DC985607B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1" y="3998945"/>
            <a:ext cx="2007911" cy="268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812B6F-C276-C0B2-D668-573B7B7A7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2876629"/>
            <a:ext cx="3867369" cy="34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DC3390-FCCA-1485-722F-F6F492DFCA93}"/>
              </a:ext>
            </a:extLst>
          </p:cNvPr>
          <p:cNvSpPr txBox="1"/>
          <p:nvPr/>
        </p:nvSpPr>
        <p:spPr>
          <a:xfrm>
            <a:off x="443345" y="360218"/>
            <a:ext cx="811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Hunt God 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 Commerce &amp; Agriculture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0EE8C3-F736-57B9-5FB6-240E7EA84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2" y="1114686"/>
            <a:ext cx="3846735" cy="2649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6CF9B5-8151-0CC2-C9E8-C71E5420E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87" y="916437"/>
            <a:ext cx="280670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557D48-F332-DA45-72B0-C6295FBED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4" y="3761508"/>
            <a:ext cx="2036618" cy="27154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7F8CAE-D86F-6BAF-E748-568E22E66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60" y="1114686"/>
            <a:ext cx="1837267" cy="1968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B87FA4-B702-AFFC-1A19-231C82186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95" y="3912738"/>
            <a:ext cx="1650446" cy="24891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7A8D0C-E00E-D87F-10D0-72A510F3B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2" y="3912738"/>
            <a:ext cx="2257425" cy="2028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2913EE-DF0C-7E26-A803-CF173BC3F2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01" y="188331"/>
            <a:ext cx="2647092" cy="4174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3BB59-E969-51F0-610E-5F61EB54A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11" y="3685275"/>
            <a:ext cx="3907107" cy="27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5BC21D-D1FB-1FF9-BACB-B8F14855BA8D}"/>
              </a:ext>
            </a:extLst>
          </p:cNvPr>
          <p:cNvSpPr txBox="1"/>
          <p:nvPr/>
        </p:nvSpPr>
        <p:spPr>
          <a:xfrm>
            <a:off x="498764" y="424795"/>
            <a:ext cx="494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Hunt God </a:t>
            </a:r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 Death God</a:t>
            </a:r>
            <a:endParaRPr lang="en-US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DEFB7-5D8C-574F-CB9A-E6AD536CF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96" y="444645"/>
            <a:ext cx="3979140" cy="2984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775FB-E49D-8B84-F508-CD4E8AC66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32" y="955091"/>
            <a:ext cx="3221633" cy="4294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B4019-27F7-F934-C7F0-35BDD60E4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56" y="3429000"/>
            <a:ext cx="2296391" cy="3061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094C3-BCDA-28E2-5208-43F8769A6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2" y="1376134"/>
            <a:ext cx="2362200" cy="2440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BC37E0-6221-ACA7-CBF6-421116E7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96" y="4273072"/>
            <a:ext cx="2869982" cy="1953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4BF84B-A246-6C8B-C11B-D3617CA42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0" y="3992265"/>
            <a:ext cx="2483764" cy="24409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340519-B0E5-DB37-AC6F-7D4553E1C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644" y="3429000"/>
            <a:ext cx="2296392" cy="3061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516CBB-F7D5-2621-A090-2AB5CC3AC5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13" y="1054453"/>
            <a:ext cx="2904836" cy="21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7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E72650-C1DA-5451-260F-98318D707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72" y="191478"/>
            <a:ext cx="3644796" cy="328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A364F3-012C-4215-CE4C-173561209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07" y="585786"/>
            <a:ext cx="2124075" cy="5686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68D940-6C3B-BEA9-8140-37CFD08DA155}"/>
              </a:ext>
            </a:extLst>
          </p:cNvPr>
          <p:cNvSpPr txBox="1"/>
          <p:nvPr/>
        </p:nvSpPr>
        <p:spPr>
          <a:xfrm>
            <a:off x="374073" y="4572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Hunt God 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 Smith God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2CF4E9-87E3-FF12-B6FE-723FA27D1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9" y="1778242"/>
            <a:ext cx="2763135" cy="43087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8BBF31-1C19-0BBD-5EF0-AF42CDE5D2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1" y="-631648"/>
            <a:ext cx="1951539" cy="4103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C16C63-CC0E-DA49-AA00-D82F99D6C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74" y="3154022"/>
            <a:ext cx="3644796" cy="3318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F89FC9-2418-F2DF-51E0-98C7B1C72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174" y="2746377"/>
            <a:ext cx="2078267" cy="31729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E9245-163A-9E16-64CB-5F02954A1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23" y="3341681"/>
            <a:ext cx="2754781" cy="264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5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180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Aharoni</vt:lpstr>
      <vt:lpstr>Arial</vt:lpstr>
      <vt:lpstr>Calibri</vt:lpstr>
      <vt:lpstr>Calibri Light</vt:lpstr>
      <vt:lpstr>Celtic</vt:lpstr>
      <vt:lpstr>Times New Roman</vt:lpstr>
      <vt:lpstr>Office Theme</vt:lpstr>
      <vt:lpstr>Folk Deities of the British Isles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Folk Deities of the British Isles</dc:title>
  <dc:creator>A.C. Fisher-Aldag</dc:creator>
  <cp:lastModifiedBy>A.C. Fisher-Aldag</cp:lastModifiedBy>
  <cp:revision>15</cp:revision>
  <dcterms:created xsi:type="dcterms:W3CDTF">2024-02-14T17:20:29Z</dcterms:created>
  <dcterms:modified xsi:type="dcterms:W3CDTF">2024-02-14T20:21:41Z</dcterms:modified>
</cp:coreProperties>
</file>